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fortaa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7399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94699102532579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wsctechcrew/?ref=aymt_homepage_pan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38337" y="225600"/>
            <a:ext cx="7211400" cy="9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Power4Learning Award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530000" y="4264450"/>
            <a:ext cx="37113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Hannah 2016</a:t>
            </a:r>
            <a:endParaRPr lang="en" dirty="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779" y="1165504"/>
            <a:ext cx="3138525" cy="29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School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On my last report card, I received 91% of Always for the School Values tick boxes, as well as Outstanding or High on all of my subjects.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 am extremely close to achieving my Gold Award. Once I have achieved this, it can go alongside many of my other academic awards, such as my 3 Attitude and Industry Awards, my Academic Excellence Awards and my Year 6 Academic Excellence (Dux) Award.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575" y="2845600"/>
            <a:ext cx="1684425" cy="22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330" y="2845600"/>
            <a:ext cx="1716245" cy="229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2752" y="2845599"/>
            <a:ext cx="1830572" cy="229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35474"/>
            <a:ext cx="4954950" cy="33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l="9189" t="10411" r="52914" b="77593"/>
          <a:stretch/>
        </p:blipFill>
        <p:spPr>
          <a:xfrm>
            <a:off x="5391975" y="1349975"/>
            <a:ext cx="3473000" cy="156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School experience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During my 3 years at Wadalba, I have participated in many school activities including:</a:t>
            </a:r>
          </a:p>
          <a:p>
            <a:pPr marL="457200" lvl="0" indent="-317500" rtl="0">
              <a:spcBef>
                <a:spcPts val="0"/>
              </a:spcBef>
              <a:buClr>
                <a:srgbClr val="3D85C6"/>
              </a:buClr>
              <a:buSzPct val="100000"/>
              <a:buFont typeface="Comfortaa"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Wadalba’s Got Talent - 2014 and 2016 (competed and helped manage)</a:t>
            </a:r>
          </a:p>
          <a:p>
            <a:pPr marL="457200" lvl="0" indent="-317500">
              <a:spcBef>
                <a:spcPts val="0"/>
              </a:spcBef>
              <a:buClr>
                <a:srgbClr val="3D85C6"/>
              </a:buClr>
              <a:buSzPct val="100000"/>
              <a:buFont typeface="Comfortaa"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CAPA Showcase - 2015 and 2016 (performed and helped manage)</a:t>
            </a:r>
          </a:p>
          <a:p>
            <a:pPr marL="457200" lvl="0" indent="-317500" rtl="0">
              <a:spcBef>
                <a:spcPts val="0"/>
              </a:spcBef>
              <a:buClr>
                <a:srgbClr val="3D85C6"/>
              </a:buClr>
              <a:buSzPct val="100000"/>
              <a:buFont typeface="Comfortaa"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Trivia Night - 2014 (performed)</a:t>
            </a:r>
          </a:p>
          <a:p>
            <a:pPr marL="457200" lvl="0" indent="-317500" rtl="0">
              <a:spcBef>
                <a:spcPts val="0"/>
              </a:spcBef>
              <a:buClr>
                <a:srgbClr val="3D85C6"/>
              </a:buClr>
              <a:buSzPct val="100000"/>
              <a:buFont typeface="Comfortaa"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Grease: The Mini Musical (Assistant Musical Director and Band)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Local community experience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My local community experience has been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volunteering at the Central Coast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Eisteddfod in numerous roles, including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being a backstage manager and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photographer for the past 3 years.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 also have been in an article asking for more volunteers to save the eisteddfod.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279" y="962550"/>
            <a:ext cx="4852724" cy="16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Local community experience</a:t>
            </a:r>
            <a:r>
              <a:rPr lang="en"/>
              <a:t>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Another local community event I have participated in is the Wyong ANZAC Day March. I represented the school this year and hope to represent again proudly next year.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 also volunteered at William Cape Gardens Nursing Home this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year for 2 terms as part of the school’s volunteering program.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You may see me at assemblies as I am in Tech Crew. I have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been in it from the beginning of Year 7 and hope to continue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until the end of Year 12. 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D85C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D85C6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424" y="1829962"/>
            <a:ext cx="3110575" cy="23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Regional/state experience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My state learning experience is competing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Australian All Stars Cheerleading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Federation Spring Carnival with 13 other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girls, representing WCS. This experience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has taught me teamwork and trust.</a:t>
            </a:r>
            <a:r>
              <a:rPr lang="en" sz="1400"/>
              <a:t>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13164"/>
          <a:stretch/>
        </p:blipFill>
        <p:spPr>
          <a:xfrm>
            <a:off x="4278574" y="1088349"/>
            <a:ext cx="4631625" cy="35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Global learning experience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 founded the WCS Musicians group where the CAPA and Music Elective students can talk about anything music-related.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https://www.facebook.com/groups/946991025325792/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 also recently collaborated with the members of Tech Crew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to create a Facebook page where we post what we have been doing.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https://www.facebook.com/wsctechcrew/?ref=aymt_homepage_p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This has taught me communication skills and helped me find people who have similar interests.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l="49057" t="66685"/>
          <a:stretch/>
        </p:blipFill>
        <p:spPr>
          <a:xfrm>
            <a:off x="6212049" y="1533975"/>
            <a:ext cx="2620249" cy="17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391</Words>
  <Application>Microsoft Office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Comfortaa</vt:lpstr>
      <vt:lpstr>simple-light-2</vt:lpstr>
      <vt:lpstr>Power4Learning Award</vt:lpstr>
      <vt:lpstr>School</vt:lpstr>
      <vt:lpstr>PowerPoint Presentation</vt:lpstr>
      <vt:lpstr>School experience</vt:lpstr>
      <vt:lpstr>Local community experience</vt:lpstr>
      <vt:lpstr>Local community experience </vt:lpstr>
      <vt:lpstr>Regional/state experience</vt:lpstr>
      <vt:lpstr>Global learning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Power4Learning Award</dc:title>
  <dc:creator>McGrath, Jason</dc:creator>
  <cp:lastModifiedBy>McGrath, Jason</cp:lastModifiedBy>
  <cp:revision>2</cp:revision>
  <dcterms:modified xsi:type="dcterms:W3CDTF">2017-07-18T05:34:40Z</dcterms:modified>
</cp:coreProperties>
</file>